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rednji stil 2 - Isticanj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0" d="100"/>
          <a:sy n="80" d="100"/>
        </p:scale>
        <p:origin x="564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vona Zdunić" userId="3445fc90955e687a" providerId="LiveId" clId="{03460BF2-BA14-4C53-868F-A4FA1C130D67}"/>
    <pc:docChg chg="modSld">
      <pc:chgData name="Ivona Zdunić" userId="3445fc90955e687a" providerId="LiveId" clId="{03460BF2-BA14-4C53-868F-A4FA1C130D67}" dt="2021-01-13T12:59:29.121" v="2" actId="208"/>
      <pc:docMkLst>
        <pc:docMk/>
      </pc:docMkLst>
      <pc:sldChg chg="addSp modSp mod">
        <pc:chgData name="Ivona Zdunić" userId="3445fc90955e687a" providerId="LiveId" clId="{03460BF2-BA14-4C53-868F-A4FA1C130D67}" dt="2021-01-13T12:59:29.121" v="2" actId="208"/>
        <pc:sldMkLst>
          <pc:docMk/>
          <pc:sldMk cId="1646913009" sldId="261"/>
        </pc:sldMkLst>
        <pc:spChg chg="add mod">
          <ac:chgData name="Ivona Zdunić" userId="3445fc90955e687a" providerId="LiveId" clId="{03460BF2-BA14-4C53-868F-A4FA1C130D67}" dt="2021-01-13T12:59:29.121" v="2" actId="208"/>
          <ac:spMkLst>
            <pc:docMk/>
            <pc:sldMk cId="1646913009" sldId="261"/>
            <ac:spMk id="33" creationId="{F6BA3A20-1EF9-4861-8180-EF9444367AEB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379C593F-3D91-4EAC-8ACB-0C49CCDA2CD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Podnaslov 2">
            <a:extLst>
              <a:ext uri="{FF2B5EF4-FFF2-40B4-BE49-F238E27FC236}">
                <a16:creationId xmlns:a16="http://schemas.microsoft.com/office/drawing/2014/main" id="{1EF3B462-5B84-45A8-A8E9-A2AE5E4A303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r-HR"/>
              <a:t>Kliknite da biste uredili stil podnaslova matrice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EFAC38A3-9FFC-4636-B813-AC88CC69FA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23D77A-875E-4B7A-8B21-0FBC4043B283}" type="datetimeFigureOut">
              <a:rPr lang="hr-HR" smtClean="0"/>
              <a:t>27.1.2021.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5EB8E4F2-EF2D-444E-B545-C23D05B454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0C92DB59-80E8-495A-BDFA-8937C1A32C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25DF5-1D77-4D81-BF01-6D2CCDF46B97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8574447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7C391DFB-9C2C-4535-A89A-AE49BF11ED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okomitog teksta 2">
            <a:extLst>
              <a:ext uri="{FF2B5EF4-FFF2-40B4-BE49-F238E27FC236}">
                <a16:creationId xmlns:a16="http://schemas.microsoft.com/office/drawing/2014/main" id="{891A633F-699D-4414-9259-A812F4D028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r-HR"/>
              <a:t>Kliknite da biste uredili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 stilove teksta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4CDAAAD5-2695-4969-A3BD-C3035285F4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23D77A-875E-4B7A-8B21-0FBC4043B283}" type="datetimeFigureOut">
              <a:rPr lang="hr-HR" smtClean="0"/>
              <a:t>27.1.2021.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A8A1013D-3CE1-4685-B118-146C7137D8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59AB2CC8-2E30-4A02-90F0-B1FB3ADC40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25DF5-1D77-4D81-BF01-6D2CCDF46B97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8819415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komiti naslov 1">
            <a:extLst>
              <a:ext uri="{FF2B5EF4-FFF2-40B4-BE49-F238E27FC236}">
                <a16:creationId xmlns:a16="http://schemas.microsoft.com/office/drawing/2014/main" id="{E1DD5758-B0AD-4F36-81F0-1C15F60423F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okomitog teksta 2">
            <a:extLst>
              <a:ext uri="{FF2B5EF4-FFF2-40B4-BE49-F238E27FC236}">
                <a16:creationId xmlns:a16="http://schemas.microsoft.com/office/drawing/2014/main" id="{46A2AF54-7231-45C8-A4CD-4CE94E7CA8B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r-HR"/>
              <a:t>Kliknite da biste uredili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 stilove teksta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45471612-EE0C-46B9-8769-3A381F3202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23D77A-875E-4B7A-8B21-0FBC4043B283}" type="datetimeFigureOut">
              <a:rPr lang="hr-HR" smtClean="0"/>
              <a:t>27.1.2021.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908E3320-798B-4943-9EBC-0435823784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CA1EC43C-3F93-4EF8-B7CD-787A84DB98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25DF5-1D77-4D81-BF01-6D2CCDF46B97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9829876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848ABD41-6CD6-408C-8A3D-799A10C889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387909DE-E66B-4332-868D-B1A4C2BB58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r-HR"/>
              <a:t>Kliknite da biste uredili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 stilove teksta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ED18366C-755A-42C5-85E5-54335FB290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23D77A-875E-4B7A-8B21-0FBC4043B283}" type="datetimeFigureOut">
              <a:rPr lang="hr-HR" smtClean="0"/>
              <a:t>27.1.2021.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6E2D67DD-9319-42B2-B9EE-F9704E07AD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D6FE301F-1A8D-4A38-BBFF-9809CC518B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25DF5-1D77-4D81-BF01-6D2CCDF46B97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807812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sekci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A488B630-71ED-49AC-8671-ED0C2F4C06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id="{FECB39CD-64A8-4EAB-9E59-27D5D7B17F2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/>
              <a:t>Kliknite da biste uredili matrice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90EC3776-14BB-4556-B582-AE748FEC45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23D77A-875E-4B7A-8B21-0FBC4043B283}" type="datetimeFigureOut">
              <a:rPr lang="hr-HR" smtClean="0"/>
              <a:t>27.1.2021.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765512B2-126D-4F5D-9980-ECF8640B45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F6D6B87B-2E29-4C50-9A75-75EBF19FFD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25DF5-1D77-4D81-BF01-6D2CCDF46B97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9188605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6F635DEA-D087-4512-B931-09D02BA6CC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B880513C-FDC4-4054-A663-98B7779ADEF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r-HR"/>
              <a:t>Kliknite da biste uredili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 stilove teksta</a:t>
            </a:r>
          </a:p>
        </p:txBody>
      </p:sp>
      <p:sp>
        <p:nvSpPr>
          <p:cNvPr id="4" name="Rezervirano mjesto sadržaja 3">
            <a:extLst>
              <a:ext uri="{FF2B5EF4-FFF2-40B4-BE49-F238E27FC236}">
                <a16:creationId xmlns:a16="http://schemas.microsoft.com/office/drawing/2014/main" id="{A539E1D2-654E-461F-B09F-FACCDB4B38C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r-HR"/>
              <a:t>Kliknite da biste uredili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 stilove teksta</a:t>
            </a:r>
          </a:p>
        </p:txBody>
      </p:sp>
      <p:sp>
        <p:nvSpPr>
          <p:cNvPr id="5" name="Rezervirano mjesto datuma 4">
            <a:extLst>
              <a:ext uri="{FF2B5EF4-FFF2-40B4-BE49-F238E27FC236}">
                <a16:creationId xmlns:a16="http://schemas.microsoft.com/office/drawing/2014/main" id="{CE2FEDBF-AFB5-4512-B013-A828C6A96D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23D77A-875E-4B7A-8B21-0FBC4043B283}" type="datetimeFigureOut">
              <a:rPr lang="hr-HR" smtClean="0"/>
              <a:t>27.1.2021.</a:t>
            </a:fld>
            <a:endParaRPr lang="hr-HR"/>
          </a:p>
        </p:txBody>
      </p:sp>
      <p:sp>
        <p:nvSpPr>
          <p:cNvPr id="6" name="Rezervirano mjesto podnožja 5">
            <a:extLst>
              <a:ext uri="{FF2B5EF4-FFF2-40B4-BE49-F238E27FC236}">
                <a16:creationId xmlns:a16="http://schemas.microsoft.com/office/drawing/2014/main" id="{2E996769-ECAB-40B7-A1DF-9329738441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>
            <a:extLst>
              <a:ext uri="{FF2B5EF4-FFF2-40B4-BE49-F238E27FC236}">
                <a16:creationId xmlns:a16="http://schemas.microsoft.com/office/drawing/2014/main" id="{D09454A4-844B-430E-9B1F-8E54E58D4B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25DF5-1D77-4D81-BF01-6D2CCDF46B97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4977342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DEC2442F-5606-48D4-88E0-BD163EC1DD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id="{4F541139-813C-40A4-99CE-96ED6A4E3E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Kliknite da biste uredili matrice</a:t>
            </a:r>
          </a:p>
        </p:txBody>
      </p:sp>
      <p:sp>
        <p:nvSpPr>
          <p:cNvPr id="4" name="Rezervirano mjesto sadržaja 3">
            <a:extLst>
              <a:ext uri="{FF2B5EF4-FFF2-40B4-BE49-F238E27FC236}">
                <a16:creationId xmlns:a16="http://schemas.microsoft.com/office/drawing/2014/main" id="{6AECA21F-C291-4E01-A425-5F41ABD2939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r-HR"/>
              <a:t>Kliknite da biste uredili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 stilove teksta</a:t>
            </a:r>
          </a:p>
        </p:txBody>
      </p:sp>
      <p:sp>
        <p:nvSpPr>
          <p:cNvPr id="5" name="Rezervirano mjesto teksta 4">
            <a:extLst>
              <a:ext uri="{FF2B5EF4-FFF2-40B4-BE49-F238E27FC236}">
                <a16:creationId xmlns:a16="http://schemas.microsoft.com/office/drawing/2014/main" id="{130A810C-141F-46CA-8DCB-F797024FA9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Kliknite da biste uredili matrice</a:t>
            </a:r>
          </a:p>
        </p:txBody>
      </p:sp>
      <p:sp>
        <p:nvSpPr>
          <p:cNvPr id="6" name="Rezervirano mjesto sadržaja 5">
            <a:extLst>
              <a:ext uri="{FF2B5EF4-FFF2-40B4-BE49-F238E27FC236}">
                <a16:creationId xmlns:a16="http://schemas.microsoft.com/office/drawing/2014/main" id="{734F1AF7-0383-4217-9CA8-ADBA21CC9F6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r-HR"/>
              <a:t>Kliknite da biste uredili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 stilove teksta</a:t>
            </a:r>
          </a:p>
        </p:txBody>
      </p:sp>
      <p:sp>
        <p:nvSpPr>
          <p:cNvPr id="7" name="Rezervirano mjesto datuma 6">
            <a:extLst>
              <a:ext uri="{FF2B5EF4-FFF2-40B4-BE49-F238E27FC236}">
                <a16:creationId xmlns:a16="http://schemas.microsoft.com/office/drawing/2014/main" id="{18ECD379-BB40-4DB7-A5F0-3C933EFBFA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23D77A-875E-4B7A-8B21-0FBC4043B283}" type="datetimeFigureOut">
              <a:rPr lang="hr-HR" smtClean="0"/>
              <a:t>27.1.2021.</a:t>
            </a:fld>
            <a:endParaRPr lang="hr-HR"/>
          </a:p>
        </p:txBody>
      </p:sp>
      <p:sp>
        <p:nvSpPr>
          <p:cNvPr id="8" name="Rezervirano mjesto podnožja 7">
            <a:extLst>
              <a:ext uri="{FF2B5EF4-FFF2-40B4-BE49-F238E27FC236}">
                <a16:creationId xmlns:a16="http://schemas.microsoft.com/office/drawing/2014/main" id="{F47AE42C-9931-4796-B2B5-8C8D52F496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Rezervirano mjesto broja slajda 8">
            <a:extLst>
              <a:ext uri="{FF2B5EF4-FFF2-40B4-BE49-F238E27FC236}">
                <a16:creationId xmlns:a16="http://schemas.microsoft.com/office/drawing/2014/main" id="{71D28551-07EA-47C2-905E-4D8056F9CA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25DF5-1D77-4D81-BF01-6D2CCDF46B97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6080277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B935601B-AED8-4AE6-B10F-8AA6BED183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datuma 2">
            <a:extLst>
              <a:ext uri="{FF2B5EF4-FFF2-40B4-BE49-F238E27FC236}">
                <a16:creationId xmlns:a16="http://schemas.microsoft.com/office/drawing/2014/main" id="{D0DE88B9-576D-453C-ACF4-8D182C44EC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23D77A-875E-4B7A-8B21-0FBC4043B283}" type="datetimeFigureOut">
              <a:rPr lang="hr-HR" smtClean="0"/>
              <a:t>27.1.2021.</a:t>
            </a:fld>
            <a:endParaRPr lang="hr-HR"/>
          </a:p>
        </p:txBody>
      </p:sp>
      <p:sp>
        <p:nvSpPr>
          <p:cNvPr id="4" name="Rezervirano mjesto podnožja 3">
            <a:extLst>
              <a:ext uri="{FF2B5EF4-FFF2-40B4-BE49-F238E27FC236}">
                <a16:creationId xmlns:a16="http://schemas.microsoft.com/office/drawing/2014/main" id="{34BE35C3-EB8C-463D-BBE6-4494E7E826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Rezervirano mjesto broja slajda 4">
            <a:extLst>
              <a:ext uri="{FF2B5EF4-FFF2-40B4-BE49-F238E27FC236}">
                <a16:creationId xmlns:a16="http://schemas.microsoft.com/office/drawing/2014/main" id="{B1B32D05-6856-4869-824B-D5217B4088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25DF5-1D77-4D81-BF01-6D2CCDF46B97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129648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datuma 1">
            <a:extLst>
              <a:ext uri="{FF2B5EF4-FFF2-40B4-BE49-F238E27FC236}">
                <a16:creationId xmlns:a16="http://schemas.microsoft.com/office/drawing/2014/main" id="{BB19F445-BB7D-40D3-875A-A0B538C583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23D77A-875E-4B7A-8B21-0FBC4043B283}" type="datetimeFigureOut">
              <a:rPr lang="hr-HR" smtClean="0"/>
              <a:t>27.1.2021.</a:t>
            </a:fld>
            <a:endParaRPr lang="hr-HR"/>
          </a:p>
        </p:txBody>
      </p:sp>
      <p:sp>
        <p:nvSpPr>
          <p:cNvPr id="3" name="Rezervirano mjesto podnožja 2">
            <a:extLst>
              <a:ext uri="{FF2B5EF4-FFF2-40B4-BE49-F238E27FC236}">
                <a16:creationId xmlns:a16="http://schemas.microsoft.com/office/drawing/2014/main" id="{D9A56F3A-2E09-45C6-850B-1AC419AAC0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Rezervirano mjesto broja slajda 3">
            <a:extLst>
              <a:ext uri="{FF2B5EF4-FFF2-40B4-BE49-F238E27FC236}">
                <a16:creationId xmlns:a16="http://schemas.microsoft.com/office/drawing/2014/main" id="{A0C0213A-9344-4401-90D6-17212E54A9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25DF5-1D77-4D81-BF01-6D2CCDF46B97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5089089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37A24BBB-2B9C-42A4-87A5-D7DECFEA95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6944DC72-AA30-4B5A-B0AA-15D13BFA64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r-HR"/>
              <a:t>Kliknite da biste uredili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 stilove teksta</a:t>
            </a:r>
          </a:p>
        </p:txBody>
      </p:sp>
      <p:sp>
        <p:nvSpPr>
          <p:cNvPr id="4" name="Rezervirano mjesto teksta 3">
            <a:extLst>
              <a:ext uri="{FF2B5EF4-FFF2-40B4-BE49-F238E27FC236}">
                <a16:creationId xmlns:a16="http://schemas.microsoft.com/office/drawing/2014/main" id="{681241CA-A4CA-4B54-A35C-E4FE306A937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/>
              <a:t>Kliknite da biste uredili matrice</a:t>
            </a:r>
          </a:p>
        </p:txBody>
      </p:sp>
      <p:sp>
        <p:nvSpPr>
          <p:cNvPr id="5" name="Rezervirano mjesto datuma 4">
            <a:extLst>
              <a:ext uri="{FF2B5EF4-FFF2-40B4-BE49-F238E27FC236}">
                <a16:creationId xmlns:a16="http://schemas.microsoft.com/office/drawing/2014/main" id="{BD3395B5-01BC-450B-BD63-CFF73AE503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23D77A-875E-4B7A-8B21-0FBC4043B283}" type="datetimeFigureOut">
              <a:rPr lang="hr-HR" smtClean="0"/>
              <a:t>27.1.2021.</a:t>
            </a:fld>
            <a:endParaRPr lang="hr-HR"/>
          </a:p>
        </p:txBody>
      </p:sp>
      <p:sp>
        <p:nvSpPr>
          <p:cNvPr id="6" name="Rezervirano mjesto podnožja 5">
            <a:extLst>
              <a:ext uri="{FF2B5EF4-FFF2-40B4-BE49-F238E27FC236}">
                <a16:creationId xmlns:a16="http://schemas.microsoft.com/office/drawing/2014/main" id="{B031A2D5-A79F-47B2-8170-79A3FD58B7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>
            <a:extLst>
              <a:ext uri="{FF2B5EF4-FFF2-40B4-BE49-F238E27FC236}">
                <a16:creationId xmlns:a16="http://schemas.microsoft.com/office/drawing/2014/main" id="{AAA3CB2F-56A8-491B-A57E-D69FB6675A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25DF5-1D77-4D81-BF01-6D2CCDF46B97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011471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A33707DA-855A-48AE-85E6-3CE5B76564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like 2">
            <a:extLst>
              <a:ext uri="{FF2B5EF4-FFF2-40B4-BE49-F238E27FC236}">
                <a16:creationId xmlns:a16="http://schemas.microsoft.com/office/drawing/2014/main" id="{56D96DC5-DF35-484D-9F25-9F670C82ACA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Rezervirano mjesto teksta 3">
            <a:extLst>
              <a:ext uri="{FF2B5EF4-FFF2-40B4-BE49-F238E27FC236}">
                <a16:creationId xmlns:a16="http://schemas.microsoft.com/office/drawing/2014/main" id="{5076390F-C663-4A73-A80E-EB03D9B5722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/>
              <a:t>Kliknite da biste uredili matrice</a:t>
            </a:r>
          </a:p>
        </p:txBody>
      </p:sp>
      <p:sp>
        <p:nvSpPr>
          <p:cNvPr id="5" name="Rezervirano mjesto datuma 4">
            <a:extLst>
              <a:ext uri="{FF2B5EF4-FFF2-40B4-BE49-F238E27FC236}">
                <a16:creationId xmlns:a16="http://schemas.microsoft.com/office/drawing/2014/main" id="{A48025CE-539A-46D3-BC69-C789CCA4F3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23D77A-875E-4B7A-8B21-0FBC4043B283}" type="datetimeFigureOut">
              <a:rPr lang="hr-HR" smtClean="0"/>
              <a:t>27.1.2021.</a:t>
            </a:fld>
            <a:endParaRPr lang="hr-HR"/>
          </a:p>
        </p:txBody>
      </p:sp>
      <p:sp>
        <p:nvSpPr>
          <p:cNvPr id="6" name="Rezervirano mjesto podnožja 5">
            <a:extLst>
              <a:ext uri="{FF2B5EF4-FFF2-40B4-BE49-F238E27FC236}">
                <a16:creationId xmlns:a16="http://schemas.microsoft.com/office/drawing/2014/main" id="{6C7EE77B-EB93-49FA-8FF4-FCD5BF06F0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>
            <a:extLst>
              <a:ext uri="{FF2B5EF4-FFF2-40B4-BE49-F238E27FC236}">
                <a16:creationId xmlns:a16="http://schemas.microsoft.com/office/drawing/2014/main" id="{DE7348B9-57F1-4252-969C-A8C08C0156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25DF5-1D77-4D81-BF01-6D2CCDF46B97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4061543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naslova 1">
            <a:extLst>
              <a:ext uri="{FF2B5EF4-FFF2-40B4-BE49-F238E27FC236}">
                <a16:creationId xmlns:a16="http://schemas.microsoft.com/office/drawing/2014/main" id="{4B0F9A6D-F96B-496C-9EA1-12B8DF789E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id="{C7488B94-740D-4756-86BD-AED3051046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r-HR"/>
              <a:t>Kliknite da biste uredili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 stilove teksta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6D8F94BE-E832-4B47-8637-D2A29805C5F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23D77A-875E-4B7A-8B21-0FBC4043B283}" type="datetimeFigureOut">
              <a:rPr lang="hr-HR" smtClean="0"/>
              <a:t>27.1.2021.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4035FE11-4928-4FA0-945C-89D174C3BCB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AE649E08-FA73-4767-AB78-75FF6B239F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825DF5-1D77-4D81-BF01-6D2CCDF46B97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995348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A4053364-8229-4A2F-9440-EFA18C30A22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hr-HR" sz="5400" b="1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UNIT 5 – OUR HOLIDAY PLANS</a:t>
            </a:r>
            <a:endParaRPr lang="hr-HR" sz="5400" b="1" dirty="0">
              <a:solidFill>
                <a:srgbClr val="00FF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Podnaslov 2">
            <a:extLst>
              <a:ext uri="{FF2B5EF4-FFF2-40B4-BE49-F238E27FC236}">
                <a16:creationId xmlns:a16="http://schemas.microsoft.com/office/drawing/2014/main" id="{CCC11D21-087E-47C3-BA86-2D2F9A4F7D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hr-HR" dirty="0">
                <a:solidFill>
                  <a:schemeClr val="accent2"/>
                </a:solidFill>
              </a:rPr>
              <a:t>Prema udžbeniku </a:t>
            </a:r>
            <a:r>
              <a:rPr lang="hr-HR" i="1" dirty="0" err="1">
                <a:solidFill>
                  <a:schemeClr val="accent2"/>
                </a:solidFill>
              </a:rPr>
              <a:t>Dip</a:t>
            </a:r>
            <a:r>
              <a:rPr lang="hr-HR" i="1" dirty="0">
                <a:solidFill>
                  <a:schemeClr val="accent2"/>
                </a:solidFill>
              </a:rPr>
              <a:t> </a:t>
            </a:r>
            <a:r>
              <a:rPr lang="hr-HR" i="1" dirty="0" err="1">
                <a:solidFill>
                  <a:schemeClr val="accent2"/>
                </a:solidFill>
              </a:rPr>
              <a:t>in</a:t>
            </a:r>
            <a:r>
              <a:rPr lang="hr-HR" i="1" dirty="0">
                <a:solidFill>
                  <a:schemeClr val="accent2"/>
                </a:solidFill>
              </a:rPr>
              <a:t> 6, </a:t>
            </a:r>
            <a:r>
              <a:rPr lang="hr-HR" dirty="0">
                <a:solidFill>
                  <a:schemeClr val="accent2"/>
                </a:solidFill>
              </a:rPr>
              <a:t>Školska knjiga</a:t>
            </a:r>
          </a:p>
        </p:txBody>
      </p:sp>
    </p:spTree>
    <p:extLst>
      <p:ext uri="{BB962C8B-B14F-4D97-AF65-F5344CB8AC3E}">
        <p14:creationId xmlns:p14="http://schemas.microsoft.com/office/powerpoint/2010/main" val="14364860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6648E11B-5F50-468B-9123-B938E67824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sz="4000" dirty="0" err="1">
                <a:solidFill>
                  <a:schemeClr val="accent2"/>
                </a:solidFill>
              </a:rPr>
              <a:t>Which</a:t>
            </a:r>
            <a:r>
              <a:rPr lang="hr-HR" sz="4000" dirty="0">
                <a:solidFill>
                  <a:schemeClr val="accent2"/>
                </a:solidFill>
              </a:rPr>
              <a:t> </a:t>
            </a:r>
            <a:r>
              <a:rPr lang="hr-HR" sz="4000" dirty="0" err="1">
                <a:solidFill>
                  <a:schemeClr val="accent2"/>
                </a:solidFill>
              </a:rPr>
              <a:t>of</a:t>
            </a:r>
            <a:r>
              <a:rPr lang="hr-HR" sz="4000" dirty="0">
                <a:solidFill>
                  <a:schemeClr val="accent2"/>
                </a:solidFill>
              </a:rPr>
              <a:t> </a:t>
            </a:r>
            <a:r>
              <a:rPr lang="hr-HR" sz="4000" dirty="0" err="1">
                <a:solidFill>
                  <a:schemeClr val="accent2"/>
                </a:solidFill>
              </a:rPr>
              <a:t>these</a:t>
            </a:r>
            <a:r>
              <a:rPr lang="hr-HR" sz="4000" dirty="0">
                <a:solidFill>
                  <a:schemeClr val="accent2"/>
                </a:solidFill>
              </a:rPr>
              <a:t> </a:t>
            </a:r>
            <a:r>
              <a:rPr lang="hr-HR" sz="4000" dirty="0" err="1">
                <a:solidFill>
                  <a:schemeClr val="accent2"/>
                </a:solidFill>
              </a:rPr>
              <a:t>words</a:t>
            </a:r>
            <a:r>
              <a:rPr lang="hr-HR" sz="4000" dirty="0">
                <a:solidFill>
                  <a:schemeClr val="accent2"/>
                </a:solidFill>
              </a:rPr>
              <a:t> do </a:t>
            </a:r>
            <a:r>
              <a:rPr lang="hr-HR" sz="4000" dirty="0" err="1">
                <a:solidFill>
                  <a:schemeClr val="accent2"/>
                </a:solidFill>
              </a:rPr>
              <a:t>you</a:t>
            </a:r>
            <a:r>
              <a:rPr lang="hr-HR" sz="4000" dirty="0">
                <a:solidFill>
                  <a:schemeClr val="accent2"/>
                </a:solidFill>
              </a:rPr>
              <a:t> </a:t>
            </a:r>
            <a:r>
              <a:rPr lang="hr-HR" sz="4000" dirty="0" err="1">
                <a:solidFill>
                  <a:schemeClr val="accent2"/>
                </a:solidFill>
              </a:rPr>
              <a:t>associate</a:t>
            </a:r>
            <a:r>
              <a:rPr lang="hr-HR" sz="4000" dirty="0">
                <a:solidFill>
                  <a:schemeClr val="accent2"/>
                </a:solidFill>
              </a:rPr>
              <a:t> </a:t>
            </a:r>
            <a:r>
              <a:rPr lang="hr-HR" sz="4000" dirty="0" err="1">
                <a:solidFill>
                  <a:schemeClr val="accent2"/>
                </a:solidFill>
              </a:rPr>
              <a:t>with</a:t>
            </a:r>
            <a:r>
              <a:rPr lang="hr-HR" sz="4000" dirty="0">
                <a:solidFill>
                  <a:schemeClr val="accent2"/>
                </a:solidFill>
              </a:rPr>
              <a:t> </a:t>
            </a:r>
            <a:r>
              <a:rPr lang="hr-HR" sz="4000" dirty="0" err="1">
                <a:solidFill>
                  <a:schemeClr val="accent2"/>
                </a:solidFill>
              </a:rPr>
              <a:t>holidays</a:t>
            </a:r>
            <a:r>
              <a:rPr lang="hr-HR" sz="4000" dirty="0">
                <a:solidFill>
                  <a:schemeClr val="accent2"/>
                </a:solidFill>
              </a:rPr>
              <a:t>? </a:t>
            </a:r>
            <a:r>
              <a:rPr lang="hr-HR" sz="4000" dirty="0" err="1">
                <a:solidFill>
                  <a:schemeClr val="accent2"/>
                </a:solidFill>
              </a:rPr>
              <a:t>Why</a:t>
            </a:r>
            <a:r>
              <a:rPr lang="hr-HR" sz="4000" dirty="0">
                <a:solidFill>
                  <a:schemeClr val="accent2"/>
                </a:solidFill>
              </a:rPr>
              <a:t>?</a:t>
            </a:r>
          </a:p>
        </p:txBody>
      </p:sp>
      <p:pic>
        <p:nvPicPr>
          <p:cNvPr id="6" name="Rezervirano mjesto sadržaja 5">
            <a:extLst>
              <a:ext uri="{FF2B5EF4-FFF2-40B4-BE49-F238E27FC236}">
                <a16:creationId xmlns:a16="http://schemas.microsoft.com/office/drawing/2014/main" id="{ED3515CD-868B-4C64-A21F-0973D11DC3A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6874" t="22030" r="55584" b="57037"/>
          <a:stretch/>
        </p:blipFill>
        <p:spPr>
          <a:xfrm>
            <a:off x="948581" y="2171699"/>
            <a:ext cx="10294837" cy="3228976"/>
          </a:xfrm>
          <a:prstGeom prst="rect">
            <a:avLst/>
          </a:prstGeom>
        </p:spPr>
      </p:pic>
      <p:sp>
        <p:nvSpPr>
          <p:cNvPr id="7" name="Pravokutnik 6">
            <a:extLst>
              <a:ext uri="{FF2B5EF4-FFF2-40B4-BE49-F238E27FC236}">
                <a16:creationId xmlns:a16="http://schemas.microsoft.com/office/drawing/2014/main" id="{C3EE76AA-2137-4D50-884C-6B4A22D81A26}"/>
              </a:ext>
            </a:extLst>
          </p:cNvPr>
          <p:cNvSpPr/>
          <p:nvPr/>
        </p:nvSpPr>
        <p:spPr>
          <a:xfrm>
            <a:off x="3633786" y="5400675"/>
            <a:ext cx="4924425" cy="59055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/>
              <a:t>Make a list: TOP 10  </a:t>
            </a:r>
            <a:r>
              <a:rPr lang="hr-HR" dirty="0" err="1"/>
              <a:t>words</a:t>
            </a:r>
            <a:r>
              <a:rPr lang="hr-HR" dirty="0"/>
              <a:t> </a:t>
            </a:r>
            <a:r>
              <a:rPr lang="hr-HR" dirty="0" err="1"/>
              <a:t>from</a:t>
            </a:r>
            <a:r>
              <a:rPr lang="hr-HR" dirty="0"/>
              <a:t> </a:t>
            </a:r>
            <a:r>
              <a:rPr lang="hr-HR" dirty="0" err="1"/>
              <a:t>the</a:t>
            </a:r>
            <a:r>
              <a:rPr lang="hr-HR" dirty="0"/>
              <a:t> </a:t>
            </a:r>
            <a:r>
              <a:rPr lang="hr-HR" dirty="0" err="1"/>
              <a:t>words</a:t>
            </a:r>
            <a:r>
              <a:rPr lang="hr-HR" dirty="0"/>
              <a:t> </a:t>
            </a:r>
            <a:r>
              <a:rPr lang="hr-HR" dirty="0" err="1"/>
              <a:t>above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1193278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CCCE3BDC-343B-43E9-B743-CFBC588C3C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sz="4000" dirty="0">
                <a:solidFill>
                  <a:schemeClr val="accent2"/>
                </a:solidFill>
              </a:rPr>
              <a:t>WORKBOOK PRACTICE</a:t>
            </a:r>
            <a:br>
              <a:rPr lang="hr-HR" sz="4000" dirty="0">
                <a:solidFill>
                  <a:schemeClr val="accent2"/>
                </a:solidFill>
              </a:rPr>
            </a:br>
            <a:r>
              <a:rPr lang="hr-HR" sz="4000" dirty="0" err="1">
                <a:solidFill>
                  <a:schemeClr val="accent2"/>
                </a:solidFill>
              </a:rPr>
              <a:t>pg</a:t>
            </a:r>
            <a:r>
              <a:rPr lang="hr-HR" sz="4000" dirty="0">
                <a:solidFill>
                  <a:schemeClr val="accent2"/>
                </a:solidFill>
              </a:rPr>
              <a:t> 114/ C</a:t>
            </a:r>
          </a:p>
        </p:txBody>
      </p:sp>
      <p:pic>
        <p:nvPicPr>
          <p:cNvPr id="5" name="Rezervirano mjesto sadržaja 4">
            <a:extLst>
              <a:ext uri="{FF2B5EF4-FFF2-40B4-BE49-F238E27FC236}">
                <a16:creationId xmlns:a16="http://schemas.microsoft.com/office/drawing/2014/main" id="{914D6CAA-5413-4B81-B3D1-E5FED03C721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5870" t="27391" r="56567" b="37118"/>
          <a:stretch/>
        </p:blipFill>
        <p:spPr>
          <a:xfrm>
            <a:off x="838200" y="2150744"/>
            <a:ext cx="7279929" cy="3869056"/>
          </a:xfrm>
        </p:spPr>
      </p:pic>
      <p:sp>
        <p:nvSpPr>
          <p:cNvPr id="8" name="Oblačić za govor: ovalni 7">
            <a:extLst>
              <a:ext uri="{FF2B5EF4-FFF2-40B4-BE49-F238E27FC236}">
                <a16:creationId xmlns:a16="http://schemas.microsoft.com/office/drawing/2014/main" id="{5F967805-DA7C-4E99-843F-08FF58AC6038}"/>
              </a:ext>
            </a:extLst>
          </p:cNvPr>
          <p:cNvSpPr/>
          <p:nvPr/>
        </p:nvSpPr>
        <p:spPr>
          <a:xfrm>
            <a:off x="8210550" y="1359296"/>
            <a:ext cx="3676650" cy="2355453"/>
          </a:xfrm>
          <a:prstGeom prst="wedgeEllipseCallout">
            <a:avLst>
              <a:gd name="adj1" fmla="val -69473"/>
              <a:gd name="adj2" fmla="val 58580"/>
            </a:avLst>
          </a:prstGeom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hr-HR" sz="2400" dirty="0" err="1">
                <a:solidFill>
                  <a:schemeClr val="accent2"/>
                </a:solidFill>
              </a:rPr>
              <a:t>Ask</a:t>
            </a:r>
            <a:r>
              <a:rPr lang="hr-HR" sz="2400" dirty="0">
                <a:solidFill>
                  <a:schemeClr val="accent2"/>
                </a:solidFill>
              </a:rPr>
              <a:t> </a:t>
            </a:r>
            <a:r>
              <a:rPr lang="hr-HR" sz="2400" dirty="0" err="1">
                <a:solidFill>
                  <a:schemeClr val="accent2"/>
                </a:solidFill>
              </a:rPr>
              <a:t>your</a:t>
            </a:r>
            <a:r>
              <a:rPr lang="hr-HR" sz="2400" dirty="0">
                <a:solidFill>
                  <a:schemeClr val="accent2"/>
                </a:solidFill>
              </a:rPr>
              <a:t> </a:t>
            </a:r>
            <a:r>
              <a:rPr lang="hr-HR" sz="2400" dirty="0" err="1">
                <a:solidFill>
                  <a:schemeClr val="accent2"/>
                </a:solidFill>
              </a:rPr>
              <a:t>friend</a:t>
            </a:r>
            <a:r>
              <a:rPr lang="hr-HR" sz="2400" dirty="0">
                <a:solidFill>
                  <a:schemeClr val="accent2"/>
                </a:solidFill>
              </a:rPr>
              <a:t> </a:t>
            </a:r>
            <a:r>
              <a:rPr lang="hr-HR" sz="2400" dirty="0" err="1">
                <a:solidFill>
                  <a:schemeClr val="accent2"/>
                </a:solidFill>
              </a:rPr>
              <a:t>these</a:t>
            </a:r>
            <a:r>
              <a:rPr lang="hr-HR" sz="2400" dirty="0">
                <a:solidFill>
                  <a:schemeClr val="accent2"/>
                </a:solidFill>
              </a:rPr>
              <a:t> </a:t>
            </a:r>
            <a:r>
              <a:rPr lang="hr-HR" sz="2400" dirty="0" err="1">
                <a:solidFill>
                  <a:schemeClr val="accent2"/>
                </a:solidFill>
              </a:rPr>
              <a:t>questions</a:t>
            </a:r>
            <a:r>
              <a:rPr lang="hr-HR" sz="2400" dirty="0">
                <a:solidFill>
                  <a:schemeClr val="accent2"/>
                </a:solidFill>
              </a:rPr>
              <a:t> </a:t>
            </a:r>
            <a:r>
              <a:rPr lang="hr-HR" sz="2400" dirty="0" err="1">
                <a:solidFill>
                  <a:schemeClr val="accent2"/>
                </a:solidFill>
              </a:rPr>
              <a:t>and</a:t>
            </a:r>
            <a:r>
              <a:rPr lang="hr-HR" sz="2400" dirty="0">
                <a:solidFill>
                  <a:schemeClr val="accent2"/>
                </a:solidFill>
              </a:rPr>
              <a:t> </a:t>
            </a:r>
            <a:r>
              <a:rPr lang="hr-HR" sz="2400" dirty="0" err="1">
                <a:solidFill>
                  <a:schemeClr val="accent2"/>
                </a:solidFill>
              </a:rPr>
              <a:t>report</a:t>
            </a:r>
            <a:r>
              <a:rPr lang="hr-HR" sz="2400" dirty="0">
                <a:solidFill>
                  <a:schemeClr val="accent2"/>
                </a:solidFill>
              </a:rPr>
              <a:t> </a:t>
            </a:r>
            <a:r>
              <a:rPr lang="hr-HR" sz="2400" dirty="0" err="1">
                <a:solidFill>
                  <a:schemeClr val="accent2"/>
                </a:solidFill>
              </a:rPr>
              <a:t>it</a:t>
            </a:r>
            <a:r>
              <a:rPr lang="hr-HR" sz="2400" dirty="0">
                <a:solidFill>
                  <a:schemeClr val="accent2"/>
                </a:solidFill>
              </a:rPr>
              <a:t> to </a:t>
            </a:r>
            <a:r>
              <a:rPr lang="hr-HR" sz="2400" dirty="0" err="1">
                <a:solidFill>
                  <a:schemeClr val="accent2"/>
                </a:solidFill>
              </a:rPr>
              <a:t>the</a:t>
            </a:r>
            <a:r>
              <a:rPr lang="hr-HR" sz="2400" dirty="0">
                <a:solidFill>
                  <a:schemeClr val="accent2"/>
                </a:solidFill>
              </a:rPr>
              <a:t> </a:t>
            </a:r>
            <a:r>
              <a:rPr lang="hr-HR" sz="2400" dirty="0" err="1">
                <a:solidFill>
                  <a:schemeClr val="accent2"/>
                </a:solidFill>
              </a:rPr>
              <a:t>class</a:t>
            </a:r>
            <a:r>
              <a:rPr lang="hr-HR" sz="2400" dirty="0">
                <a:solidFill>
                  <a:schemeClr val="accent2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158747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D5BC636D-15FF-4371-B4FE-A6287BF255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sz="4000" dirty="0" err="1">
                <a:solidFill>
                  <a:schemeClr val="accent2"/>
                </a:solidFill>
              </a:rPr>
              <a:t>Reading</a:t>
            </a:r>
            <a:br>
              <a:rPr lang="hr-HR" sz="4000" dirty="0">
                <a:solidFill>
                  <a:schemeClr val="accent2"/>
                </a:solidFill>
              </a:rPr>
            </a:br>
            <a:r>
              <a:rPr lang="hr-HR" sz="4000" dirty="0" err="1">
                <a:solidFill>
                  <a:schemeClr val="accent2"/>
                </a:solidFill>
              </a:rPr>
              <a:t>book</a:t>
            </a:r>
            <a:r>
              <a:rPr lang="hr-HR" sz="4000" dirty="0">
                <a:solidFill>
                  <a:schemeClr val="accent2"/>
                </a:solidFill>
              </a:rPr>
              <a:t>, </a:t>
            </a:r>
            <a:r>
              <a:rPr lang="hr-HR" sz="4000" dirty="0" err="1">
                <a:solidFill>
                  <a:schemeClr val="accent2"/>
                </a:solidFill>
              </a:rPr>
              <a:t>pg</a:t>
            </a:r>
            <a:r>
              <a:rPr lang="hr-HR" sz="4000" dirty="0">
                <a:solidFill>
                  <a:schemeClr val="accent2"/>
                </a:solidFill>
              </a:rPr>
              <a:t> 113</a:t>
            </a:r>
          </a:p>
        </p:txBody>
      </p:sp>
      <p:sp>
        <p:nvSpPr>
          <p:cNvPr id="6" name="Rezervirano mjesto sadržaja 5">
            <a:extLst>
              <a:ext uri="{FF2B5EF4-FFF2-40B4-BE49-F238E27FC236}">
                <a16:creationId xmlns:a16="http://schemas.microsoft.com/office/drawing/2014/main" id="{B4587C5F-D2A3-4E7C-B52D-15B9C0BE95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endParaRPr lang="hr-HR" sz="2800" dirty="0">
              <a:effectLst/>
            </a:endParaRPr>
          </a:p>
          <a:p>
            <a:pPr marL="0" indent="0">
              <a:buNone/>
            </a:pPr>
            <a:r>
              <a:rPr lang="hr-HR" u="sng" dirty="0"/>
              <a:t>VOCABULARY:</a:t>
            </a:r>
          </a:p>
          <a:p>
            <a:pPr marL="0" indent="0">
              <a:buNone/>
            </a:pPr>
            <a:endParaRPr lang="hr-HR" u="sng" dirty="0"/>
          </a:p>
          <a:p>
            <a:pPr>
              <a:lnSpc>
                <a:spcPct val="150000"/>
              </a:lnSpc>
            </a:pPr>
            <a:r>
              <a:rPr lang="en-GB" sz="2800" dirty="0">
                <a:effectLst/>
              </a:rPr>
              <a:t>mountain railway</a:t>
            </a:r>
            <a:r>
              <a:rPr lang="hr-HR" sz="2800" dirty="0">
                <a:effectLst/>
              </a:rPr>
              <a:t> – </a:t>
            </a:r>
            <a:r>
              <a:rPr lang="hr-HR" sz="2800" i="1" dirty="0">
                <a:solidFill>
                  <a:schemeClr val="accent2"/>
                </a:solidFill>
                <a:effectLst/>
              </a:rPr>
              <a:t>planinska željeznica</a:t>
            </a:r>
            <a:endParaRPr lang="en-GB" sz="2800" dirty="0">
              <a:solidFill>
                <a:schemeClr val="accent2"/>
              </a:solidFill>
              <a:effectLst/>
            </a:endParaRPr>
          </a:p>
          <a:p>
            <a:pPr>
              <a:lnSpc>
                <a:spcPct val="150000"/>
              </a:lnSpc>
            </a:pPr>
            <a:r>
              <a:rPr lang="hr-HR" dirty="0"/>
              <a:t>I </a:t>
            </a:r>
            <a:r>
              <a:rPr lang="en-GB" sz="2800" dirty="0">
                <a:effectLst/>
              </a:rPr>
              <a:t>don't mind</a:t>
            </a:r>
            <a:r>
              <a:rPr lang="hr-HR" sz="2800" dirty="0">
                <a:effectLst/>
              </a:rPr>
              <a:t> – </a:t>
            </a:r>
            <a:r>
              <a:rPr lang="hr-HR" sz="2800" i="1" dirty="0">
                <a:solidFill>
                  <a:schemeClr val="accent2"/>
                </a:solidFill>
                <a:effectLst/>
              </a:rPr>
              <a:t>ne smeta mi</a:t>
            </a:r>
            <a:endParaRPr lang="en-GB" sz="2800" dirty="0">
              <a:solidFill>
                <a:schemeClr val="accent2"/>
              </a:solidFill>
              <a:effectLst/>
            </a:endParaRPr>
          </a:p>
          <a:p>
            <a:pPr>
              <a:lnSpc>
                <a:spcPct val="150000"/>
              </a:lnSpc>
            </a:pPr>
            <a:r>
              <a:rPr lang="en-GB" sz="2800" dirty="0">
                <a:effectLst/>
              </a:rPr>
              <a:t>to rent a camper</a:t>
            </a:r>
            <a:r>
              <a:rPr lang="hr-HR" sz="2800" dirty="0">
                <a:effectLst/>
              </a:rPr>
              <a:t> – </a:t>
            </a:r>
            <a:r>
              <a:rPr lang="hr-HR" sz="2800" i="1" dirty="0">
                <a:solidFill>
                  <a:schemeClr val="accent2"/>
                </a:solidFill>
                <a:effectLst/>
              </a:rPr>
              <a:t>iznajmiti kamp kućicu</a:t>
            </a:r>
            <a:endParaRPr lang="en-GB" sz="2800" dirty="0">
              <a:solidFill>
                <a:schemeClr val="accent2"/>
              </a:solidFill>
              <a:effectLst/>
            </a:endParaRPr>
          </a:p>
          <a:p>
            <a:pPr>
              <a:lnSpc>
                <a:spcPct val="150000"/>
              </a:lnSpc>
            </a:pPr>
            <a:r>
              <a:rPr lang="en-GB" dirty="0"/>
              <a:t>journey </a:t>
            </a:r>
            <a:r>
              <a:rPr lang="hr-HR" dirty="0"/>
              <a:t>– </a:t>
            </a:r>
            <a:r>
              <a:rPr lang="hr-HR" i="1" dirty="0">
                <a:solidFill>
                  <a:schemeClr val="accent2"/>
                </a:solidFill>
              </a:rPr>
              <a:t>putovanje </a:t>
            </a:r>
            <a:endParaRPr lang="en-GB" sz="2800" dirty="0">
              <a:solidFill>
                <a:schemeClr val="accent2"/>
              </a:solidFill>
              <a:effectLst/>
            </a:endParaRPr>
          </a:p>
          <a:p>
            <a:pPr>
              <a:lnSpc>
                <a:spcPct val="150000"/>
              </a:lnSpc>
            </a:pPr>
            <a:r>
              <a:rPr lang="hr-HR" dirty="0"/>
              <a:t>w</a:t>
            </a:r>
            <a:r>
              <a:rPr lang="en-GB" sz="2800" dirty="0" err="1">
                <a:effectLst/>
              </a:rPr>
              <a:t>ildlife</a:t>
            </a:r>
            <a:r>
              <a:rPr lang="hr-HR" sz="2800" dirty="0">
                <a:effectLst/>
              </a:rPr>
              <a:t> – </a:t>
            </a:r>
            <a:r>
              <a:rPr lang="hr-HR" sz="2800" dirty="0">
                <a:solidFill>
                  <a:schemeClr val="accent2"/>
                </a:solidFill>
                <a:effectLst/>
              </a:rPr>
              <a:t>divljina </a:t>
            </a:r>
            <a:endParaRPr lang="en-GB" sz="4000" dirty="0">
              <a:solidFill>
                <a:schemeClr val="accent2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hr-HR" dirty="0"/>
          </a:p>
        </p:txBody>
      </p:sp>
      <p:sp>
        <p:nvSpPr>
          <p:cNvPr id="7" name="Pravokutnik 6">
            <a:extLst>
              <a:ext uri="{FF2B5EF4-FFF2-40B4-BE49-F238E27FC236}">
                <a16:creationId xmlns:a16="http://schemas.microsoft.com/office/drawing/2014/main" id="{BF45DD48-2FBF-43C0-A29F-159711503E35}"/>
              </a:ext>
            </a:extLst>
          </p:cNvPr>
          <p:cNvSpPr/>
          <p:nvPr/>
        </p:nvSpPr>
        <p:spPr>
          <a:xfrm>
            <a:off x="3562350" y="3048000"/>
            <a:ext cx="2686050" cy="4572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0" name="Pravokutnik 9">
            <a:extLst>
              <a:ext uri="{FF2B5EF4-FFF2-40B4-BE49-F238E27FC236}">
                <a16:creationId xmlns:a16="http://schemas.microsoft.com/office/drawing/2014/main" id="{CDCB3186-C3C6-4DC0-AE5D-AD753B045059}"/>
              </a:ext>
            </a:extLst>
          </p:cNvPr>
          <p:cNvSpPr/>
          <p:nvPr/>
        </p:nvSpPr>
        <p:spPr>
          <a:xfrm>
            <a:off x="2905125" y="3772694"/>
            <a:ext cx="2686050" cy="4572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1" name="Pravokutnik 10">
            <a:extLst>
              <a:ext uri="{FF2B5EF4-FFF2-40B4-BE49-F238E27FC236}">
                <a16:creationId xmlns:a16="http://schemas.microsoft.com/office/drawing/2014/main" id="{F5C8A424-8518-4260-B83A-A4DE00E4E444}"/>
              </a:ext>
            </a:extLst>
          </p:cNvPr>
          <p:cNvSpPr/>
          <p:nvPr/>
        </p:nvSpPr>
        <p:spPr>
          <a:xfrm>
            <a:off x="3486150" y="4345781"/>
            <a:ext cx="2686050" cy="4572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2" name="Pravokutnik 11">
            <a:extLst>
              <a:ext uri="{FF2B5EF4-FFF2-40B4-BE49-F238E27FC236}">
                <a16:creationId xmlns:a16="http://schemas.microsoft.com/office/drawing/2014/main" id="{ACA5FF69-EB2C-48AE-AACD-63CCE01A8F0B}"/>
              </a:ext>
            </a:extLst>
          </p:cNvPr>
          <p:cNvSpPr/>
          <p:nvPr/>
        </p:nvSpPr>
        <p:spPr>
          <a:xfrm>
            <a:off x="2390775" y="4937918"/>
            <a:ext cx="2686050" cy="4572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3" name="Pravokutnik 12">
            <a:extLst>
              <a:ext uri="{FF2B5EF4-FFF2-40B4-BE49-F238E27FC236}">
                <a16:creationId xmlns:a16="http://schemas.microsoft.com/office/drawing/2014/main" id="{BC96C332-4FF9-4246-9156-ACD9ED824319}"/>
              </a:ext>
            </a:extLst>
          </p:cNvPr>
          <p:cNvSpPr/>
          <p:nvPr/>
        </p:nvSpPr>
        <p:spPr>
          <a:xfrm>
            <a:off x="2219325" y="5452269"/>
            <a:ext cx="2686050" cy="4572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4" name="Oblačić za govor: ovalni 13">
            <a:extLst>
              <a:ext uri="{FF2B5EF4-FFF2-40B4-BE49-F238E27FC236}">
                <a16:creationId xmlns:a16="http://schemas.microsoft.com/office/drawing/2014/main" id="{832588BC-F386-4145-8424-482714E0430E}"/>
              </a:ext>
            </a:extLst>
          </p:cNvPr>
          <p:cNvSpPr/>
          <p:nvPr/>
        </p:nvSpPr>
        <p:spPr>
          <a:xfrm>
            <a:off x="8210550" y="1359296"/>
            <a:ext cx="3676650" cy="2355453"/>
          </a:xfrm>
          <a:prstGeom prst="wedgeEllipseCallout">
            <a:avLst>
              <a:gd name="adj1" fmla="val -69473"/>
              <a:gd name="adj2" fmla="val 58580"/>
            </a:avLst>
          </a:prstGeom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hr-HR" sz="2400" dirty="0" err="1">
                <a:solidFill>
                  <a:schemeClr val="accent2"/>
                </a:solidFill>
              </a:rPr>
              <a:t>What</a:t>
            </a:r>
            <a:r>
              <a:rPr lang="hr-HR" sz="2400" dirty="0">
                <a:solidFill>
                  <a:schemeClr val="accent2"/>
                </a:solidFill>
              </a:rPr>
              <a:t> are </a:t>
            </a:r>
            <a:r>
              <a:rPr lang="hr-HR" sz="2400" dirty="0" err="1">
                <a:solidFill>
                  <a:schemeClr val="accent2"/>
                </a:solidFill>
              </a:rPr>
              <a:t>your</a:t>
            </a:r>
            <a:r>
              <a:rPr lang="hr-HR" sz="2400" dirty="0">
                <a:solidFill>
                  <a:schemeClr val="accent2"/>
                </a:solidFill>
              </a:rPr>
              <a:t> </a:t>
            </a:r>
            <a:r>
              <a:rPr lang="hr-HR" sz="2400" dirty="0" err="1">
                <a:solidFill>
                  <a:schemeClr val="accent2"/>
                </a:solidFill>
              </a:rPr>
              <a:t>holiday</a:t>
            </a:r>
            <a:r>
              <a:rPr lang="hr-HR" sz="2400" dirty="0">
                <a:solidFill>
                  <a:schemeClr val="accent2"/>
                </a:solidFill>
              </a:rPr>
              <a:t> </a:t>
            </a:r>
            <a:r>
              <a:rPr lang="hr-HR" sz="2400" dirty="0" err="1">
                <a:solidFill>
                  <a:schemeClr val="accent2"/>
                </a:solidFill>
              </a:rPr>
              <a:t>plans</a:t>
            </a:r>
            <a:r>
              <a:rPr lang="hr-HR" sz="2400" dirty="0">
                <a:solidFill>
                  <a:schemeClr val="accent2"/>
                </a:solidFill>
              </a:rPr>
              <a:t>?</a:t>
            </a:r>
          </a:p>
        </p:txBody>
      </p:sp>
      <p:sp>
        <p:nvSpPr>
          <p:cNvPr id="15" name="Pravokutnik 14">
            <a:extLst>
              <a:ext uri="{FF2B5EF4-FFF2-40B4-BE49-F238E27FC236}">
                <a16:creationId xmlns:a16="http://schemas.microsoft.com/office/drawing/2014/main" id="{36D0AA9B-716A-4B46-A0C7-243172E8FBFE}"/>
              </a:ext>
            </a:extLst>
          </p:cNvPr>
          <p:cNvSpPr/>
          <p:nvPr/>
        </p:nvSpPr>
        <p:spPr>
          <a:xfrm>
            <a:off x="7305675" y="5086350"/>
            <a:ext cx="2828925" cy="109061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hr-HR" dirty="0"/>
              <a:t>HOMEWORK</a:t>
            </a:r>
          </a:p>
          <a:p>
            <a:pPr algn="ctr"/>
            <a:r>
              <a:rPr lang="hr-HR" dirty="0" err="1"/>
              <a:t>Writing</a:t>
            </a:r>
            <a:r>
              <a:rPr lang="hr-HR" dirty="0"/>
              <a:t>: </a:t>
            </a:r>
            <a:r>
              <a:rPr lang="hr-HR" i="1" dirty="0"/>
              <a:t>My </a:t>
            </a:r>
            <a:r>
              <a:rPr lang="hr-HR" i="1" dirty="0" err="1"/>
              <a:t>holiday</a:t>
            </a:r>
            <a:r>
              <a:rPr lang="hr-HR" i="1" dirty="0"/>
              <a:t> plan</a:t>
            </a:r>
          </a:p>
        </p:txBody>
      </p:sp>
    </p:spTree>
    <p:extLst>
      <p:ext uri="{BB962C8B-B14F-4D97-AF65-F5344CB8AC3E}">
        <p14:creationId xmlns:p14="http://schemas.microsoft.com/office/powerpoint/2010/main" val="15815747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05FB84DA-2F0A-4057-99AA-8F3DC369B9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sz="4000" dirty="0">
                <a:solidFill>
                  <a:schemeClr val="accent2"/>
                </a:solidFill>
              </a:rPr>
              <a:t>HOMEWORK CHECK</a:t>
            </a:r>
            <a:br>
              <a:rPr lang="hr-HR" sz="4000" dirty="0">
                <a:solidFill>
                  <a:schemeClr val="accent2"/>
                </a:solidFill>
              </a:rPr>
            </a:br>
            <a:r>
              <a:rPr lang="hr-HR" sz="4000" dirty="0" err="1">
                <a:solidFill>
                  <a:schemeClr val="accent2"/>
                </a:solidFill>
              </a:rPr>
              <a:t>Writing</a:t>
            </a:r>
            <a:r>
              <a:rPr lang="hr-HR" sz="4000" dirty="0">
                <a:solidFill>
                  <a:schemeClr val="accent2"/>
                </a:solidFill>
              </a:rPr>
              <a:t>: </a:t>
            </a:r>
            <a:r>
              <a:rPr lang="hr-HR" sz="4000" i="1" dirty="0">
                <a:solidFill>
                  <a:schemeClr val="accent2"/>
                </a:solidFill>
              </a:rPr>
              <a:t>My </a:t>
            </a:r>
            <a:r>
              <a:rPr lang="hr-HR" sz="4000" i="1" dirty="0" err="1">
                <a:solidFill>
                  <a:schemeClr val="accent2"/>
                </a:solidFill>
              </a:rPr>
              <a:t>holiday</a:t>
            </a:r>
            <a:r>
              <a:rPr lang="hr-HR" sz="4000" i="1" dirty="0">
                <a:solidFill>
                  <a:schemeClr val="accent2"/>
                </a:solidFill>
              </a:rPr>
              <a:t> plan</a:t>
            </a:r>
            <a:endParaRPr lang="hr-HR" sz="4000" dirty="0">
              <a:solidFill>
                <a:schemeClr val="accent2"/>
              </a:solidFill>
            </a:endParaRP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463E9EC8-A46B-43E3-B58D-6C569D694C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42868573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BF1515F4-F64F-4141-92D3-7AD8B6987D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sz="4000" dirty="0">
                <a:solidFill>
                  <a:schemeClr val="accent2"/>
                </a:solidFill>
              </a:rPr>
              <a:t>WORKBOOK PRACTICE</a:t>
            </a:r>
            <a:br>
              <a:rPr lang="hr-HR" sz="4000" dirty="0">
                <a:solidFill>
                  <a:schemeClr val="accent2"/>
                </a:solidFill>
              </a:rPr>
            </a:br>
            <a:r>
              <a:rPr lang="hr-HR" sz="4000" dirty="0" err="1">
                <a:solidFill>
                  <a:schemeClr val="accent2"/>
                </a:solidFill>
              </a:rPr>
              <a:t>pg</a:t>
            </a:r>
            <a:r>
              <a:rPr lang="hr-HR" sz="4000" dirty="0">
                <a:solidFill>
                  <a:schemeClr val="accent2"/>
                </a:solidFill>
              </a:rPr>
              <a:t> 115 / E, F </a:t>
            </a:r>
          </a:p>
        </p:txBody>
      </p:sp>
      <p:pic>
        <p:nvPicPr>
          <p:cNvPr id="5" name="Rezervirano mjesto sadržaja 4">
            <a:extLst>
              <a:ext uri="{FF2B5EF4-FFF2-40B4-BE49-F238E27FC236}">
                <a16:creationId xmlns:a16="http://schemas.microsoft.com/office/drawing/2014/main" id="{770A20EB-382A-4EB1-B061-0DD594C1543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54859" t="33462" r="10073" b="32448"/>
          <a:stretch/>
        </p:blipFill>
        <p:spPr>
          <a:xfrm>
            <a:off x="215272" y="1901984"/>
            <a:ext cx="5585110" cy="3054032"/>
          </a:xfrm>
        </p:spPr>
      </p:pic>
      <p:pic>
        <p:nvPicPr>
          <p:cNvPr id="7" name="Slika 6">
            <a:extLst>
              <a:ext uri="{FF2B5EF4-FFF2-40B4-BE49-F238E27FC236}">
                <a16:creationId xmlns:a16="http://schemas.microsoft.com/office/drawing/2014/main" id="{B8C76D08-DCF6-4A6F-BF8D-67230404300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6250" t="22074" r="-583" b="14815"/>
          <a:stretch/>
        </p:blipFill>
        <p:spPr>
          <a:xfrm>
            <a:off x="5800382" y="962026"/>
            <a:ext cx="6391618" cy="5118100"/>
          </a:xfrm>
          <a:prstGeom prst="rect">
            <a:avLst/>
          </a:prstGeom>
        </p:spPr>
      </p:pic>
      <p:sp>
        <p:nvSpPr>
          <p:cNvPr id="8" name="TekstniOkvir 7">
            <a:extLst>
              <a:ext uri="{FF2B5EF4-FFF2-40B4-BE49-F238E27FC236}">
                <a16:creationId xmlns:a16="http://schemas.microsoft.com/office/drawing/2014/main" id="{F0E649E5-31AE-46A1-8466-13E72C445918}"/>
              </a:ext>
            </a:extLst>
          </p:cNvPr>
          <p:cNvSpPr txBox="1"/>
          <p:nvPr/>
        </p:nvSpPr>
        <p:spPr>
          <a:xfrm>
            <a:off x="1238250" y="3700741"/>
            <a:ext cx="99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>
                <a:solidFill>
                  <a:schemeClr val="accent2"/>
                </a:solidFill>
              </a:rPr>
              <a:t>Sydney</a:t>
            </a:r>
          </a:p>
        </p:txBody>
      </p:sp>
      <p:sp>
        <p:nvSpPr>
          <p:cNvPr id="15" name="TekstniOkvir 14">
            <a:extLst>
              <a:ext uri="{FF2B5EF4-FFF2-40B4-BE49-F238E27FC236}">
                <a16:creationId xmlns:a16="http://schemas.microsoft.com/office/drawing/2014/main" id="{DC1CCFCD-A936-4DCF-818A-71E9C035360F}"/>
              </a:ext>
            </a:extLst>
          </p:cNvPr>
          <p:cNvSpPr txBox="1"/>
          <p:nvPr/>
        </p:nvSpPr>
        <p:spPr>
          <a:xfrm>
            <a:off x="1238249" y="3938430"/>
            <a:ext cx="12214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>
                <a:solidFill>
                  <a:schemeClr val="accent2"/>
                </a:solidFill>
              </a:rPr>
              <a:t>koala </a:t>
            </a:r>
            <a:r>
              <a:rPr lang="hr-HR" dirty="0" err="1">
                <a:solidFill>
                  <a:schemeClr val="accent2"/>
                </a:solidFill>
              </a:rPr>
              <a:t>bear</a:t>
            </a:r>
            <a:endParaRPr lang="hr-HR" dirty="0">
              <a:solidFill>
                <a:schemeClr val="accent2"/>
              </a:solidFill>
            </a:endParaRPr>
          </a:p>
        </p:txBody>
      </p:sp>
      <p:sp>
        <p:nvSpPr>
          <p:cNvPr id="16" name="TekstniOkvir 15">
            <a:extLst>
              <a:ext uri="{FF2B5EF4-FFF2-40B4-BE49-F238E27FC236}">
                <a16:creationId xmlns:a16="http://schemas.microsoft.com/office/drawing/2014/main" id="{1659CE75-A0B9-42F8-A9A3-F92BBF0C49A9}"/>
              </a:ext>
            </a:extLst>
          </p:cNvPr>
          <p:cNvSpPr txBox="1"/>
          <p:nvPr/>
        </p:nvSpPr>
        <p:spPr>
          <a:xfrm>
            <a:off x="1238250" y="4209534"/>
            <a:ext cx="12214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 err="1">
                <a:solidFill>
                  <a:schemeClr val="accent2"/>
                </a:solidFill>
              </a:rPr>
              <a:t>continent</a:t>
            </a:r>
            <a:endParaRPr lang="hr-HR" dirty="0">
              <a:solidFill>
                <a:schemeClr val="accent2"/>
              </a:solidFill>
            </a:endParaRPr>
          </a:p>
        </p:txBody>
      </p:sp>
      <p:sp>
        <p:nvSpPr>
          <p:cNvPr id="17" name="TekstniOkvir 16">
            <a:extLst>
              <a:ext uri="{FF2B5EF4-FFF2-40B4-BE49-F238E27FC236}">
                <a16:creationId xmlns:a16="http://schemas.microsoft.com/office/drawing/2014/main" id="{ACD184D0-C975-48D7-8203-204588604EC4}"/>
              </a:ext>
            </a:extLst>
          </p:cNvPr>
          <p:cNvSpPr txBox="1"/>
          <p:nvPr/>
        </p:nvSpPr>
        <p:spPr>
          <a:xfrm>
            <a:off x="1238249" y="4480638"/>
            <a:ext cx="1526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>
                <a:solidFill>
                  <a:schemeClr val="accent2"/>
                </a:solidFill>
              </a:rPr>
              <a:t>Bondi Beach</a:t>
            </a:r>
          </a:p>
        </p:txBody>
      </p:sp>
      <p:sp>
        <p:nvSpPr>
          <p:cNvPr id="18" name="TekstniOkvir 17">
            <a:extLst>
              <a:ext uri="{FF2B5EF4-FFF2-40B4-BE49-F238E27FC236}">
                <a16:creationId xmlns:a16="http://schemas.microsoft.com/office/drawing/2014/main" id="{1AD05024-1F50-4C67-9D83-3E7B62994F98}"/>
              </a:ext>
            </a:extLst>
          </p:cNvPr>
          <p:cNvSpPr txBox="1"/>
          <p:nvPr/>
        </p:nvSpPr>
        <p:spPr>
          <a:xfrm>
            <a:off x="3482641" y="3700741"/>
            <a:ext cx="16422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>
                <a:solidFill>
                  <a:schemeClr val="accent2"/>
                </a:solidFill>
              </a:rPr>
              <a:t>American </a:t>
            </a:r>
            <a:r>
              <a:rPr lang="hr-HR" dirty="0" err="1">
                <a:solidFill>
                  <a:schemeClr val="accent2"/>
                </a:solidFill>
              </a:rPr>
              <a:t>state</a:t>
            </a:r>
            <a:endParaRPr lang="hr-HR" dirty="0">
              <a:solidFill>
                <a:schemeClr val="accent2"/>
              </a:solidFill>
            </a:endParaRPr>
          </a:p>
        </p:txBody>
      </p:sp>
      <p:sp>
        <p:nvSpPr>
          <p:cNvPr id="19" name="TekstniOkvir 18">
            <a:extLst>
              <a:ext uri="{FF2B5EF4-FFF2-40B4-BE49-F238E27FC236}">
                <a16:creationId xmlns:a16="http://schemas.microsoft.com/office/drawing/2014/main" id="{A2119037-ED63-42E9-8976-DCF1C6AC833B}"/>
              </a:ext>
            </a:extLst>
          </p:cNvPr>
          <p:cNvSpPr txBox="1"/>
          <p:nvPr/>
        </p:nvSpPr>
        <p:spPr>
          <a:xfrm>
            <a:off x="3482641" y="3938430"/>
            <a:ext cx="17821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 err="1">
                <a:solidFill>
                  <a:schemeClr val="accent2"/>
                </a:solidFill>
              </a:rPr>
              <a:t>palm</a:t>
            </a:r>
            <a:r>
              <a:rPr lang="hr-HR" dirty="0">
                <a:solidFill>
                  <a:schemeClr val="accent2"/>
                </a:solidFill>
              </a:rPr>
              <a:t> </a:t>
            </a:r>
            <a:r>
              <a:rPr lang="hr-HR" dirty="0" err="1">
                <a:solidFill>
                  <a:schemeClr val="accent2"/>
                </a:solidFill>
              </a:rPr>
              <a:t>trees</a:t>
            </a:r>
            <a:endParaRPr lang="hr-HR" dirty="0">
              <a:solidFill>
                <a:schemeClr val="accent2"/>
              </a:solidFill>
            </a:endParaRPr>
          </a:p>
        </p:txBody>
      </p:sp>
      <p:sp>
        <p:nvSpPr>
          <p:cNvPr id="20" name="TekstniOkvir 19">
            <a:extLst>
              <a:ext uri="{FF2B5EF4-FFF2-40B4-BE49-F238E27FC236}">
                <a16:creationId xmlns:a16="http://schemas.microsoft.com/office/drawing/2014/main" id="{A7952706-2478-4D04-9901-EF2DB6B3AFAD}"/>
              </a:ext>
            </a:extLst>
          </p:cNvPr>
          <p:cNvSpPr txBox="1"/>
          <p:nvPr/>
        </p:nvSpPr>
        <p:spPr>
          <a:xfrm>
            <a:off x="1238249" y="4732643"/>
            <a:ext cx="17821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 err="1">
                <a:solidFill>
                  <a:schemeClr val="accent2"/>
                </a:solidFill>
              </a:rPr>
              <a:t>bird</a:t>
            </a:r>
            <a:r>
              <a:rPr lang="hr-HR" dirty="0">
                <a:solidFill>
                  <a:schemeClr val="accent2"/>
                </a:solidFill>
              </a:rPr>
              <a:t> </a:t>
            </a:r>
            <a:r>
              <a:rPr lang="hr-HR" dirty="0" err="1">
                <a:solidFill>
                  <a:schemeClr val="accent2"/>
                </a:solidFill>
              </a:rPr>
              <a:t>watching</a:t>
            </a:r>
            <a:endParaRPr lang="hr-HR" dirty="0">
              <a:solidFill>
                <a:schemeClr val="accent2"/>
              </a:solidFill>
            </a:endParaRPr>
          </a:p>
        </p:txBody>
      </p:sp>
      <p:sp>
        <p:nvSpPr>
          <p:cNvPr id="21" name="TekstniOkvir 20">
            <a:extLst>
              <a:ext uri="{FF2B5EF4-FFF2-40B4-BE49-F238E27FC236}">
                <a16:creationId xmlns:a16="http://schemas.microsoft.com/office/drawing/2014/main" id="{1607A3B1-E2E5-4C98-B8D2-ADF8F938F524}"/>
              </a:ext>
            </a:extLst>
          </p:cNvPr>
          <p:cNvSpPr txBox="1"/>
          <p:nvPr/>
        </p:nvSpPr>
        <p:spPr>
          <a:xfrm>
            <a:off x="3482641" y="4480638"/>
            <a:ext cx="17821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 err="1">
                <a:solidFill>
                  <a:schemeClr val="accent2"/>
                </a:solidFill>
              </a:rPr>
              <a:t>colourful</a:t>
            </a:r>
            <a:r>
              <a:rPr lang="hr-HR" dirty="0">
                <a:solidFill>
                  <a:schemeClr val="accent2"/>
                </a:solidFill>
              </a:rPr>
              <a:t> </a:t>
            </a:r>
            <a:r>
              <a:rPr lang="hr-HR" dirty="0" err="1">
                <a:solidFill>
                  <a:schemeClr val="accent2"/>
                </a:solidFill>
              </a:rPr>
              <a:t>flowers</a:t>
            </a:r>
            <a:endParaRPr lang="hr-HR" dirty="0">
              <a:solidFill>
                <a:schemeClr val="accent2"/>
              </a:solidFill>
            </a:endParaRPr>
          </a:p>
        </p:txBody>
      </p:sp>
      <p:sp>
        <p:nvSpPr>
          <p:cNvPr id="22" name="TekstniOkvir 21">
            <a:extLst>
              <a:ext uri="{FF2B5EF4-FFF2-40B4-BE49-F238E27FC236}">
                <a16:creationId xmlns:a16="http://schemas.microsoft.com/office/drawing/2014/main" id="{090335B3-9E3A-4D84-86BB-89EB5DD902ED}"/>
              </a:ext>
            </a:extLst>
          </p:cNvPr>
          <p:cNvSpPr txBox="1"/>
          <p:nvPr/>
        </p:nvSpPr>
        <p:spPr>
          <a:xfrm>
            <a:off x="3482641" y="4726984"/>
            <a:ext cx="17821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 err="1">
                <a:solidFill>
                  <a:schemeClr val="accent2"/>
                </a:solidFill>
              </a:rPr>
              <a:t>Aloha</a:t>
            </a:r>
            <a:r>
              <a:rPr lang="hr-HR" dirty="0">
                <a:solidFill>
                  <a:schemeClr val="accent2"/>
                </a:solidFill>
              </a:rPr>
              <a:t>! </a:t>
            </a:r>
          </a:p>
        </p:txBody>
      </p:sp>
      <p:sp>
        <p:nvSpPr>
          <p:cNvPr id="23" name="TekstniOkvir 22">
            <a:extLst>
              <a:ext uri="{FF2B5EF4-FFF2-40B4-BE49-F238E27FC236}">
                <a16:creationId xmlns:a16="http://schemas.microsoft.com/office/drawing/2014/main" id="{760A0283-87CD-48B5-A5E2-307EC8A590A0}"/>
              </a:ext>
            </a:extLst>
          </p:cNvPr>
          <p:cNvSpPr txBox="1"/>
          <p:nvPr/>
        </p:nvSpPr>
        <p:spPr>
          <a:xfrm>
            <a:off x="3482641" y="4234479"/>
            <a:ext cx="17821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>
                <a:solidFill>
                  <a:schemeClr val="accent2"/>
                </a:solidFill>
              </a:rPr>
              <a:t>132 </a:t>
            </a:r>
            <a:r>
              <a:rPr lang="hr-HR" dirty="0" err="1">
                <a:solidFill>
                  <a:schemeClr val="accent2"/>
                </a:solidFill>
              </a:rPr>
              <a:t>islands</a:t>
            </a:r>
            <a:endParaRPr lang="hr-HR" dirty="0">
              <a:solidFill>
                <a:schemeClr val="accent2"/>
              </a:solidFill>
            </a:endParaRPr>
          </a:p>
        </p:txBody>
      </p:sp>
      <p:sp>
        <p:nvSpPr>
          <p:cNvPr id="24" name="TekstniOkvir 23">
            <a:extLst>
              <a:ext uri="{FF2B5EF4-FFF2-40B4-BE49-F238E27FC236}">
                <a16:creationId xmlns:a16="http://schemas.microsoft.com/office/drawing/2014/main" id="{C19ADB17-83AD-4CE1-8876-11E8B07D15ED}"/>
              </a:ext>
            </a:extLst>
          </p:cNvPr>
          <p:cNvSpPr txBox="1"/>
          <p:nvPr/>
        </p:nvSpPr>
        <p:spPr>
          <a:xfrm>
            <a:off x="7500961" y="1433711"/>
            <a:ext cx="16422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1400" dirty="0">
                <a:solidFill>
                  <a:schemeClr val="accent2"/>
                </a:solidFill>
              </a:rPr>
              <a:t>American </a:t>
            </a:r>
            <a:r>
              <a:rPr lang="hr-HR" sz="1400" dirty="0" err="1">
                <a:solidFill>
                  <a:schemeClr val="accent2"/>
                </a:solidFill>
              </a:rPr>
              <a:t>state</a:t>
            </a:r>
            <a:endParaRPr lang="hr-HR" sz="1400" dirty="0">
              <a:solidFill>
                <a:schemeClr val="accent2"/>
              </a:solidFill>
            </a:endParaRPr>
          </a:p>
        </p:txBody>
      </p:sp>
      <p:sp>
        <p:nvSpPr>
          <p:cNvPr id="25" name="TekstniOkvir 24">
            <a:extLst>
              <a:ext uri="{FF2B5EF4-FFF2-40B4-BE49-F238E27FC236}">
                <a16:creationId xmlns:a16="http://schemas.microsoft.com/office/drawing/2014/main" id="{1F8AE156-475B-40BF-A4F0-EF4EDCDB3C3E}"/>
              </a:ext>
            </a:extLst>
          </p:cNvPr>
          <p:cNvSpPr txBox="1"/>
          <p:nvPr/>
        </p:nvSpPr>
        <p:spPr>
          <a:xfrm>
            <a:off x="9678828" y="1433711"/>
            <a:ext cx="16422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1400" dirty="0">
                <a:solidFill>
                  <a:schemeClr val="accent2"/>
                </a:solidFill>
              </a:rPr>
              <a:t>132 </a:t>
            </a:r>
            <a:r>
              <a:rPr lang="hr-HR" sz="1400" dirty="0" err="1">
                <a:solidFill>
                  <a:schemeClr val="accent2"/>
                </a:solidFill>
              </a:rPr>
              <a:t>islands</a:t>
            </a:r>
            <a:endParaRPr lang="hr-HR" sz="1400" dirty="0">
              <a:solidFill>
                <a:schemeClr val="accent2"/>
              </a:solidFill>
            </a:endParaRPr>
          </a:p>
        </p:txBody>
      </p:sp>
      <p:sp>
        <p:nvSpPr>
          <p:cNvPr id="26" name="TekstniOkvir 25">
            <a:extLst>
              <a:ext uri="{FF2B5EF4-FFF2-40B4-BE49-F238E27FC236}">
                <a16:creationId xmlns:a16="http://schemas.microsoft.com/office/drawing/2014/main" id="{E2ECA255-01BE-4114-8B96-463050EC3A98}"/>
              </a:ext>
            </a:extLst>
          </p:cNvPr>
          <p:cNvSpPr txBox="1"/>
          <p:nvPr/>
        </p:nvSpPr>
        <p:spPr>
          <a:xfrm>
            <a:off x="6733683" y="1848671"/>
            <a:ext cx="33894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1400" dirty="0">
                <a:solidFill>
                  <a:schemeClr val="accent2"/>
                </a:solidFill>
              </a:rPr>
              <a:t>  </a:t>
            </a:r>
            <a:r>
              <a:rPr lang="hr-HR" sz="1400" dirty="0" err="1">
                <a:solidFill>
                  <a:schemeClr val="accent2"/>
                </a:solidFill>
              </a:rPr>
              <a:t>palm</a:t>
            </a:r>
            <a:r>
              <a:rPr lang="hr-HR" sz="1400" dirty="0">
                <a:solidFill>
                  <a:schemeClr val="accent2"/>
                </a:solidFill>
              </a:rPr>
              <a:t> </a:t>
            </a:r>
            <a:r>
              <a:rPr lang="hr-HR" sz="1400" dirty="0" err="1">
                <a:solidFill>
                  <a:schemeClr val="accent2"/>
                </a:solidFill>
              </a:rPr>
              <a:t>trees</a:t>
            </a:r>
            <a:r>
              <a:rPr lang="hr-HR" sz="1400" dirty="0">
                <a:solidFill>
                  <a:schemeClr val="accent2"/>
                </a:solidFill>
              </a:rPr>
              <a:t>          </a:t>
            </a:r>
            <a:r>
              <a:rPr lang="hr-HR" sz="1400" dirty="0" err="1">
                <a:solidFill>
                  <a:schemeClr val="accent2"/>
                </a:solidFill>
              </a:rPr>
              <a:t>colourful</a:t>
            </a:r>
            <a:r>
              <a:rPr lang="hr-HR" sz="1400" dirty="0">
                <a:solidFill>
                  <a:schemeClr val="accent2"/>
                </a:solidFill>
              </a:rPr>
              <a:t> </a:t>
            </a:r>
            <a:r>
              <a:rPr lang="hr-HR" sz="1400" dirty="0" err="1">
                <a:solidFill>
                  <a:schemeClr val="accent2"/>
                </a:solidFill>
              </a:rPr>
              <a:t>flowers</a:t>
            </a:r>
            <a:r>
              <a:rPr lang="hr-HR" sz="1400" dirty="0">
                <a:solidFill>
                  <a:schemeClr val="accent2"/>
                </a:solidFill>
              </a:rPr>
              <a:t>     </a:t>
            </a:r>
          </a:p>
        </p:txBody>
      </p:sp>
      <p:sp>
        <p:nvSpPr>
          <p:cNvPr id="27" name="TekstniOkvir 26">
            <a:extLst>
              <a:ext uri="{FF2B5EF4-FFF2-40B4-BE49-F238E27FC236}">
                <a16:creationId xmlns:a16="http://schemas.microsoft.com/office/drawing/2014/main" id="{31A3CDF6-2E5E-441C-A017-59DB30AB2569}"/>
              </a:ext>
            </a:extLst>
          </p:cNvPr>
          <p:cNvSpPr txBox="1"/>
          <p:nvPr/>
        </p:nvSpPr>
        <p:spPr>
          <a:xfrm>
            <a:off x="8339734" y="2089878"/>
            <a:ext cx="16422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1400" dirty="0" err="1">
                <a:solidFill>
                  <a:schemeClr val="accent2"/>
                </a:solidFill>
              </a:rPr>
              <a:t>Aloha</a:t>
            </a:r>
            <a:r>
              <a:rPr lang="hr-HR" sz="1400" dirty="0">
                <a:solidFill>
                  <a:schemeClr val="accent2"/>
                </a:solidFill>
              </a:rPr>
              <a:t>! </a:t>
            </a:r>
          </a:p>
        </p:txBody>
      </p:sp>
      <p:sp>
        <p:nvSpPr>
          <p:cNvPr id="28" name="TekstniOkvir 27">
            <a:extLst>
              <a:ext uri="{FF2B5EF4-FFF2-40B4-BE49-F238E27FC236}">
                <a16:creationId xmlns:a16="http://schemas.microsoft.com/office/drawing/2014/main" id="{B4F64C6D-249D-4392-924D-91C4E902075C}"/>
              </a:ext>
            </a:extLst>
          </p:cNvPr>
          <p:cNvSpPr txBox="1"/>
          <p:nvPr/>
        </p:nvSpPr>
        <p:spPr>
          <a:xfrm>
            <a:off x="7463219" y="4942427"/>
            <a:ext cx="16422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1400" dirty="0" err="1">
                <a:solidFill>
                  <a:schemeClr val="accent2"/>
                </a:solidFill>
              </a:rPr>
              <a:t>continent</a:t>
            </a:r>
            <a:endParaRPr lang="hr-HR" sz="1400" dirty="0">
              <a:solidFill>
                <a:schemeClr val="accent2"/>
              </a:solidFill>
            </a:endParaRPr>
          </a:p>
        </p:txBody>
      </p:sp>
      <p:sp>
        <p:nvSpPr>
          <p:cNvPr id="29" name="TekstniOkvir 28">
            <a:extLst>
              <a:ext uri="{FF2B5EF4-FFF2-40B4-BE49-F238E27FC236}">
                <a16:creationId xmlns:a16="http://schemas.microsoft.com/office/drawing/2014/main" id="{320FA112-1206-4E27-B4D9-C8FBA7487448}"/>
              </a:ext>
            </a:extLst>
          </p:cNvPr>
          <p:cNvSpPr txBox="1"/>
          <p:nvPr/>
        </p:nvSpPr>
        <p:spPr>
          <a:xfrm>
            <a:off x="9105471" y="4956016"/>
            <a:ext cx="16422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1400" dirty="0">
                <a:solidFill>
                  <a:schemeClr val="accent2"/>
                </a:solidFill>
              </a:rPr>
              <a:t>Sydney</a:t>
            </a:r>
          </a:p>
        </p:txBody>
      </p:sp>
      <p:sp>
        <p:nvSpPr>
          <p:cNvPr id="30" name="TekstniOkvir 29">
            <a:extLst>
              <a:ext uri="{FF2B5EF4-FFF2-40B4-BE49-F238E27FC236}">
                <a16:creationId xmlns:a16="http://schemas.microsoft.com/office/drawing/2014/main" id="{6A0AC491-9791-402F-A8FE-1AC61E23F37F}"/>
              </a:ext>
            </a:extLst>
          </p:cNvPr>
          <p:cNvSpPr txBox="1"/>
          <p:nvPr/>
        </p:nvSpPr>
        <p:spPr>
          <a:xfrm>
            <a:off x="8175065" y="5376901"/>
            <a:ext cx="16422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1400" dirty="0">
                <a:solidFill>
                  <a:schemeClr val="accent2"/>
                </a:solidFill>
              </a:rPr>
              <a:t>Bondi Beach</a:t>
            </a:r>
          </a:p>
        </p:txBody>
      </p:sp>
      <p:sp>
        <p:nvSpPr>
          <p:cNvPr id="31" name="TekstniOkvir 30">
            <a:extLst>
              <a:ext uri="{FF2B5EF4-FFF2-40B4-BE49-F238E27FC236}">
                <a16:creationId xmlns:a16="http://schemas.microsoft.com/office/drawing/2014/main" id="{E9F7739D-9258-4C2E-A199-34C8BF509C83}"/>
              </a:ext>
            </a:extLst>
          </p:cNvPr>
          <p:cNvSpPr txBox="1"/>
          <p:nvPr/>
        </p:nvSpPr>
        <p:spPr>
          <a:xfrm>
            <a:off x="8428419" y="5585723"/>
            <a:ext cx="16422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1400" dirty="0">
                <a:solidFill>
                  <a:schemeClr val="accent2"/>
                </a:solidFill>
              </a:rPr>
              <a:t>koala </a:t>
            </a:r>
            <a:r>
              <a:rPr lang="hr-HR" sz="1400" dirty="0" err="1">
                <a:solidFill>
                  <a:schemeClr val="accent2"/>
                </a:solidFill>
              </a:rPr>
              <a:t>bear</a:t>
            </a:r>
            <a:endParaRPr lang="hr-HR" sz="1400" dirty="0">
              <a:solidFill>
                <a:schemeClr val="accent2"/>
              </a:solidFill>
            </a:endParaRPr>
          </a:p>
        </p:txBody>
      </p:sp>
      <p:sp>
        <p:nvSpPr>
          <p:cNvPr id="32" name="TekstniOkvir 31">
            <a:extLst>
              <a:ext uri="{FF2B5EF4-FFF2-40B4-BE49-F238E27FC236}">
                <a16:creationId xmlns:a16="http://schemas.microsoft.com/office/drawing/2014/main" id="{299B1EB1-E21E-4BFD-95F6-465C894253A6}"/>
              </a:ext>
            </a:extLst>
          </p:cNvPr>
          <p:cNvSpPr txBox="1"/>
          <p:nvPr/>
        </p:nvSpPr>
        <p:spPr>
          <a:xfrm>
            <a:off x="7844219" y="5787730"/>
            <a:ext cx="16422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1400" dirty="0" err="1">
                <a:solidFill>
                  <a:schemeClr val="accent2"/>
                </a:solidFill>
              </a:rPr>
              <a:t>bird</a:t>
            </a:r>
            <a:r>
              <a:rPr lang="hr-HR" sz="1400" dirty="0">
                <a:solidFill>
                  <a:schemeClr val="accent2"/>
                </a:solidFill>
              </a:rPr>
              <a:t> </a:t>
            </a:r>
            <a:r>
              <a:rPr lang="hr-HR" sz="1400" dirty="0" err="1">
                <a:solidFill>
                  <a:schemeClr val="accent2"/>
                </a:solidFill>
              </a:rPr>
              <a:t>watching</a:t>
            </a:r>
            <a:endParaRPr lang="hr-HR" sz="1400" dirty="0">
              <a:solidFill>
                <a:schemeClr val="accent2"/>
              </a:solidFill>
            </a:endParaRPr>
          </a:p>
        </p:txBody>
      </p:sp>
      <p:sp>
        <p:nvSpPr>
          <p:cNvPr id="33" name="Pravokutnik 32">
            <a:extLst>
              <a:ext uri="{FF2B5EF4-FFF2-40B4-BE49-F238E27FC236}">
                <a16:creationId xmlns:a16="http://schemas.microsoft.com/office/drawing/2014/main" id="{F6BA3A20-1EF9-4861-8180-EF9444367AEB}"/>
              </a:ext>
            </a:extLst>
          </p:cNvPr>
          <p:cNvSpPr/>
          <p:nvPr/>
        </p:nvSpPr>
        <p:spPr>
          <a:xfrm>
            <a:off x="5672667" y="855133"/>
            <a:ext cx="618066" cy="668867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6469130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ema sustav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221</TotalTime>
  <Words>157</Words>
  <Application>Microsoft Office PowerPoint</Application>
  <PresentationFormat>Široki zaslon</PresentationFormat>
  <Paragraphs>39</Paragraphs>
  <Slides>6</Slides>
  <Notes>0</Notes>
  <HiddenSlides>0</HiddenSlides>
  <MMClips>0</MMClips>
  <ScaleCrop>false</ScaleCrop>
  <HeadingPairs>
    <vt:vector size="6" baseType="variant">
      <vt:variant>
        <vt:lpstr>Korišteni fontovi</vt:lpstr>
      </vt:variant>
      <vt:variant>
        <vt:i4>4</vt:i4>
      </vt:variant>
      <vt:variant>
        <vt:lpstr>Tema</vt:lpstr>
      </vt:variant>
      <vt:variant>
        <vt:i4>1</vt:i4>
      </vt:variant>
      <vt:variant>
        <vt:lpstr>Naslovi slajdova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Times New Roman</vt:lpstr>
      <vt:lpstr>Tema sustava Office</vt:lpstr>
      <vt:lpstr>UNIT 5 – OUR HOLIDAY PLANS</vt:lpstr>
      <vt:lpstr>Which of these words do you associate with holidays? Why?</vt:lpstr>
      <vt:lpstr>WORKBOOK PRACTICE pg 114/ C</vt:lpstr>
      <vt:lpstr>Reading book, pg 113</vt:lpstr>
      <vt:lpstr>HOMEWORK CHECK Writing: My holiday plan</vt:lpstr>
      <vt:lpstr>WORKBOOK PRACTICE pg 115 / E, F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UNIT 5 - HOLIDAYS</dc:title>
  <dc:creator>Ivona Zdunić</dc:creator>
  <cp:lastModifiedBy>IVA Palčić Strčić</cp:lastModifiedBy>
  <cp:revision>6</cp:revision>
  <dcterms:created xsi:type="dcterms:W3CDTF">2021-01-13T09:17:49Z</dcterms:created>
  <dcterms:modified xsi:type="dcterms:W3CDTF">2021-01-27T20:09:10Z</dcterms:modified>
</cp:coreProperties>
</file>